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22"/>
  </p:notesMasterIdLst>
  <p:handoutMasterIdLst>
    <p:handoutMasterId r:id="rId23"/>
  </p:handoutMasterIdLst>
  <p:sldIdLst>
    <p:sldId id="261" r:id="rId3"/>
    <p:sldId id="276" r:id="rId4"/>
    <p:sldId id="262" r:id="rId5"/>
    <p:sldId id="263" r:id="rId6"/>
    <p:sldId id="272" r:id="rId7"/>
    <p:sldId id="273" r:id="rId8"/>
    <p:sldId id="274" r:id="rId9"/>
    <p:sldId id="275" r:id="rId10"/>
    <p:sldId id="264" r:id="rId11"/>
    <p:sldId id="265" r:id="rId12"/>
    <p:sldId id="266" r:id="rId13"/>
    <p:sldId id="267" r:id="rId14"/>
    <p:sldId id="277" r:id="rId15"/>
    <p:sldId id="268" r:id="rId16"/>
    <p:sldId id="278" r:id="rId17"/>
    <p:sldId id="269" r:id="rId18"/>
    <p:sldId id="270" r:id="rId19"/>
    <p:sldId id="279" r:id="rId20"/>
    <p:sldId id="271" r:id="rId2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4D5D"/>
    <a:srgbClr val="DCE7F0"/>
    <a:srgbClr val="1D8DB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59" autoAdjust="0"/>
    <p:restoredTop sz="94652"/>
  </p:normalViewPr>
  <p:slideViewPr>
    <p:cSldViewPr snapToGrid="0" snapToObjects="1">
      <p:cViewPr varScale="1">
        <p:scale>
          <a:sx n="81" d="100"/>
          <a:sy n="81" d="100"/>
        </p:scale>
        <p:origin x="77" y="1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8-5-2018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8-5-2018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BF4F0-7F6D-459D-9A37-189C334790EF}" type="datetime1">
              <a:rPr lang="nl-BE" smtClean="0"/>
              <a:t>8/05/2018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4F134-3FCE-4A93-AFE6-93D78C484682}" type="datetime1">
              <a:rPr lang="nl-BE" smtClean="0"/>
              <a:t>8/05/2018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6F0C-19BC-43DB-AAFE-F5A7623B6122}" type="datetime1">
              <a:rPr lang="nl-BE" smtClean="0"/>
              <a:t>8/05/2018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23238-4125-48A1-B2DF-97A049EF6396}" type="datetime1">
              <a:rPr lang="nl-BE" smtClean="0"/>
              <a:t>8/05/2018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FF4AA-BBE7-408A-B966-8FDB2272BB00}" type="datetime1">
              <a:rPr lang="nl-BE" smtClean="0"/>
              <a:t>8/05/2018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D5E5-6784-4B2F-8DF4-856D7E877A30}" type="datetime1">
              <a:rPr lang="nl-BE" smtClean="0"/>
              <a:t>8/05/2018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A397C-004F-4903-B895-B0AA87EC7751}" type="datetime1">
              <a:rPr lang="nl-BE" smtClean="0"/>
              <a:t>8/05/2018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EB497-6D02-4FF7-89CC-BE4DEC2BE6EA}" type="datetime1">
              <a:rPr lang="nl-BE" smtClean="0"/>
              <a:t>8/05/2018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043F8-2AC8-4CC6-83BA-E77E39806FEC}" type="datetime1">
              <a:rPr lang="nl-BE" smtClean="0"/>
              <a:t>8/05/2018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ECC96-4DC8-461A-84E9-8ABD6BAF259F}" type="datetime1">
              <a:rPr lang="nl-BE" smtClean="0"/>
              <a:t>8/05/2018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5AE828E7-2B18-4EFD-8735-CE5E5FA69D43}" type="datetime1">
              <a:rPr lang="nl-BE" smtClean="0"/>
              <a:t>8/05/2018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Industriële Wetenschappen: Bachelor Elektronica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6F74952-92FC-4395-BD1F-2687718BB5D3}" type="datetime1">
              <a:rPr lang="nl-BE" smtClean="0"/>
              <a:t>8/05/2018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Industriële Wetenschappen: Bachelor Elektronica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Matthias\Documents\GitHub\DocumentationProject\Presentatie\eenarmig.mp4" TargetMode="External"/><Relationship Id="rId1" Type="http://schemas.microsoft.com/office/2007/relationships/media" Target="file:///C:\Users\Matthias\Documents\GitHub\DocumentationProject\Presentatie\eenarmig.mp4" TargetMode="Externa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Matthias\Documents\GitHub\DocumentationProject\Presentatie\tweearmig.mp4" TargetMode="External"/><Relationship Id="rId1" Type="http://schemas.microsoft.com/office/2007/relationships/media" Target="file:///C:\Users\Matthias\Documents\GitHub\DocumentationProject\Presentatie\tweearmig.mp4" TargetMode="Externa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858735-79BA-425A-9EF0-C19F4283D2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Robot Bartje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D949602-F244-447C-83B7-1D70A2337C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The </a:t>
            </a:r>
            <a:r>
              <a:rPr lang="nl-BE" dirty="0" err="1"/>
              <a:t>Champion</a:t>
            </a:r>
            <a:r>
              <a:rPr lang="nl-BE" dirty="0"/>
              <a:t> of 3ElictE</a:t>
            </a:r>
            <a:endParaRPr lang="en-GB" dirty="0"/>
          </a:p>
        </p:txBody>
      </p:sp>
      <p:pic>
        <p:nvPicPr>
          <p:cNvPr id="6" name="Tijdelijke aanduiding voor afbeelding 5">
            <a:extLst>
              <a:ext uri="{FF2B5EF4-FFF2-40B4-BE49-F238E27FC236}">
                <a16:creationId xmlns:a16="http://schemas.microsoft.com/office/drawing/2014/main" id="{2B1273D6-95E4-4B08-A176-8F876CBF160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3701" r="13701"/>
          <a:stretch>
            <a:fillRect/>
          </a:stretch>
        </p:blipFill>
        <p:spPr>
          <a:xfrm>
            <a:off x="7031115" y="854168"/>
            <a:ext cx="3955769" cy="4046444"/>
          </a:xfrm>
        </p:spPr>
      </p:pic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362303B-C92E-4FB1-B574-ACBA448FA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449376C-DE67-478A-A5A0-53B3A089C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1139D853-09B5-42EE-8DC6-F0CDD5C18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Flowchart software</a:t>
            </a:r>
            <a:endParaRPr lang="en-GB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67FB5557-7057-4972-8745-EF22B7F08A5C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103776" y="998797"/>
            <a:ext cx="1984447" cy="486040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2795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775DEF8-9B77-49E6-9C9C-7E5434A81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6873181-2506-4FCF-A2FC-1EB509756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623A4B1-026C-4BC3-87BE-3766A62FC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Genereren van foutwaarden</a:t>
            </a:r>
            <a:endParaRPr lang="en-GB" dirty="0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41F266CF-A7A4-4BED-B47F-8B368C1A1E1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576263" y="2819950"/>
            <a:ext cx="11041062" cy="1929135"/>
          </a:xfrm>
          <a:prstGeom prst="rect">
            <a:avLst/>
          </a:prstGeom>
          <a:ln>
            <a:noFill/>
          </a:ln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B0AE983-8B3C-4407-B029-7EF3CFEBFFD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672660" y="395925"/>
            <a:ext cx="2825480" cy="253944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9691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19EAC5A-374A-41B0-9D7D-0CE5C92A2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4C42495-947F-45E9-98CC-2CF1CCE42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025A63-7C39-44F7-9405-5EE0279B7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PID-algoritme</a:t>
            </a:r>
            <a:endParaRPr lang="en-GB" dirty="0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DBEF8AED-0248-4A1D-ABC9-5028B899F6F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4420817" y="1359036"/>
            <a:ext cx="5840629" cy="446405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0635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CAA8C1-1840-4A13-B3FF-079E350BA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EB866-1AC2-40AB-A69C-4B426581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1565E77-C648-4EEA-8C53-ACA654ABE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eenarmig">
            <a:hlinkClick r:id="" action="ppaction://media"/>
            <a:extLst>
              <a:ext uri="{FF2B5EF4-FFF2-40B4-BE49-F238E27FC236}">
                <a16:creationId xmlns:a16="http://schemas.microsoft.com/office/drawing/2014/main" id="{EFF7AB6F-570D-4C14-BB1E-13AE8A9C18B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64737" y="0"/>
            <a:ext cx="4045268" cy="719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2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E59F6BA-3623-4931-85EB-38F94953E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Arm activatie</a:t>
            </a:r>
          </a:p>
          <a:p>
            <a:r>
              <a:rPr lang="nl-BE" dirty="0" err="1"/>
              <a:t>All</a:t>
            </a:r>
            <a:r>
              <a:rPr lang="nl-BE" dirty="0"/>
              <a:t> black-situatie</a:t>
            </a:r>
            <a:endParaRPr lang="en-GB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52B5276-D0E4-4BB8-BF4E-B4CBB3A7B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CF85112-2602-496C-A6DB-6CC0E3059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30F59A1-A35D-458B-B7B9-8C213272F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Twee-armige</a:t>
            </a:r>
            <a:r>
              <a:rPr lang="nl-BE" dirty="0"/>
              <a:t> Robot</a:t>
            </a:r>
            <a:endParaRPr lang="en-GB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B353C01-B75A-4BAF-9AB9-192AB91BB8B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852364" y="2747997"/>
            <a:ext cx="3571560" cy="320004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9C028C-EE6F-4480-872B-B3ADD7FA3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971" y="1249265"/>
            <a:ext cx="387667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weearmig">
            <a:hlinkClick r:id="" action="ppaction://media"/>
            <a:extLst>
              <a:ext uri="{FF2B5EF4-FFF2-40B4-BE49-F238E27FC236}">
                <a16:creationId xmlns:a16="http://schemas.microsoft.com/office/drawing/2014/main" id="{1BC998D4-4E6E-4608-9CE0-C0C04842306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4253" y="207036"/>
            <a:ext cx="10400440" cy="5850378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D0BC36-D366-4C67-A676-76493697F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D6CCA1-CC10-4F6E-9432-BBC971B87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B846267-AD01-4A1D-8C2B-19D641C8B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9130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6448580-7BD5-4C48-B2C9-65A398B7C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65595AF-1F2A-47D5-A913-DCDEE0F93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F7208E8-E05D-4E41-AED9-CDA722006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Bluetooth communicatie</a:t>
            </a:r>
            <a:endParaRPr lang="en-GB" dirty="0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2D5F67BD-921F-46E6-97DF-27BEBFD5D95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4597932" y="1463976"/>
            <a:ext cx="7019267" cy="1638300"/>
          </a:xfrm>
          <a:prstGeom prst="rect">
            <a:avLst/>
          </a:prstGeom>
          <a:ln>
            <a:noFill/>
          </a:ln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F27180A7-BA87-4224-9B0A-854E5D58DFB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597933" y="3207216"/>
            <a:ext cx="7019267" cy="2184916"/>
          </a:xfrm>
          <a:prstGeom prst="rect">
            <a:avLst/>
          </a:prstGeom>
          <a:ln>
            <a:noFill/>
          </a:ln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59FF2953-C3B4-4645-AAE3-06225A043BA3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74800" y="2907336"/>
            <a:ext cx="2259000" cy="5997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4642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7192216-E47B-4848-A811-671C20A1E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Integrerende functie</a:t>
            </a:r>
          </a:p>
          <a:p>
            <a:r>
              <a:rPr lang="nl-BE" dirty="0"/>
              <a:t>Prioriteiten probleem</a:t>
            </a:r>
          </a:p>
          <a:p>
            <a:r>
              <a:rPr lang="nl-BE" dirty="0"/>
              <a:t>SPI-probleem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1AA5B74-CF65-48D6-BC9A-EDF622DB2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F744927-6BB3-432E-A45E-FB35133B8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17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D55D682-EEBF-456D-80BB-78089E10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Moeilijkheden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1582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B5F902-1D14-4EC9-869B-3E5A0D7A9D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119" y="1744663"/>
            <a:ext cx="10399229" cy="42862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F5942B-7140-4EF4-8B36-80766490C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93CEC-0462-49F8-9430-0F1FC33C6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18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D25D72A-1D62-4319-A24C-A87E222D1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Besluit</a:t>
            </a:r>
          </a:p>
        </p:txBody>
      </p:sp>
    </p:spTree>
    <p:extLst>
      <p:ext uri="{BB962C8B-B14F-4D97-AF65-F5344CB8AC3E}">
        <p14:creationId xmlns:p14="http://schemas.microsoft.com/office/powerpoint/2010/main" val="1225947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40A9D000-5518-418F-AF30-23CCACBD3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B4F6A7D-FB09-4DE1-A155-75CE88B52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19</a:t>
            </a:fld>
            <a:endParaRPr lang="nl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735CCB-EA0B-4AE5-8139-A7B71D3FE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Zijn er nog vragen?</a:t>
            </a:r>
            <a:endParaRPr lang="en-GB" dirty="0"/>
          </a:p>
        </p:txBody>
      </p:sp>
      <p:pic>
        <p:nvPicPr>
          <p:cNvPr id="1026" name="Picture 2" descr="Afbeeldingsresultaat voor question mark">
            <a:extLst>
              <a:ext uri="{FF2B5EF4-FFF2-40B4-BE49-F238E27FC236}">
                <a16:creationId xmlns:a16="http://schemas.microsoft.com/office/drawing/2014/main" id="{BD32026D-F0BF-4B02-BDB4-FB28061BF38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769" y="1655763"/>
            <a:ext cx="4464050" cy="446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097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AAF946-F492-4AD6-85C0-0C2D5B8F1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3600" dirty="0"/>
              <a:t>Vormgeving</a:t>
            </a:r>
          </a:p>
          <a:p>
            <a:pPr marL="0" indent="0">
              <a:buNone/>
            </a:pPr>
            <a:r>
              <a:rPr lang="nl-BE" sz="3600" dirty="0"/>
              <a:t>Hardware</a:t>
            </a:r>
          </a:p>
          <a:p>
            <a:pPr marL="0" indent="0">
              <a:buNone/>
            </a:pPr>
            <a:r>
              <a:rPr lang="nl-BE" sz="3600" dirty="0"/>
              <a:t>Software</a:t>
            </a:r>
          </a:p>
          <a:p>
            <a:pPr marL="0" indent="0">
              <a:buNone/>
            </a:pPr>
            <a:r>
              <a:rPr lang="nl-BE" sz="3600" dirty="0"/>
              <a:t>Moeilijkheden</a:t>
            </a:r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02B56F-2E94-46F2-A527-E192C7021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BEDE24-F802-4911-AF74-F13392EC0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D3EEFA2-F40B-4134-B7D2-3D77CB758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62203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AC6B72B2-A36B-44D5-AC69-2873801C0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Vormgeving</a:t>
            </a:r>
            <a:endParaRPr lang="en-GB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CFAB7C79-F38F-4C08-BC88-51668D7682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B5027D9-BBEC-4DBB-BAF8-10EFA9A68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B40192D-EC30-459C-8148-D795E91CF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1D7CB6A1-2D16-455E-9797-2B44140348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74D87E2C-D665-472E-A38F-7D98CDE840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157675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9A2AF7D-4C0D-45C4-9E68-B195CC08B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EF700A6-EFA7-458B-85F2-DF455E75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3F14BB4F-4925-4A7F-A1C8-FB78DD08C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1639316"/>
            <a:ext cx="5400000" cy="4464000"/>
          </a:xfrm>
        </p:spPr>
        <p:txBody>
          <a:bodyPr/>
          <a:lstStyle/>
          <a:p>
            <a:r>
              <a:rPr lang="nl-BE" dirty="0"/>
              <a:t>Idee 1  </a:t>
            </a:r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695E70CC-A8B7-4E3A-9FFE-6B23F5AAB4D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nl-BE" dirty="0"/>
              <a:t>Idee 2</a:t>
            </a:r>
            <a:endParaRPr lang="en-GB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0B2EC42-D0CD-41DF-A57B-65D1A9010D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97" t="16154" r="25248" b="9672"/>
          <a:stretch/>
        </p:blipFill>
        <p:spPr>
          <a:xfrm>
            <a:off x="574800" y="3163171"/>
            <a:ext cx="4170557" cy="2676294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8AD5706-EC83-4A1C-9E33-06578EF691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69" t="20832" r="3898" b="9960"/>
          <a:stretch/>
        </p:blipFill>
        <p:spPr>
          <a:xfrm>
            <a:off x="6217200" y="3163171"/>
            <a:ext cx="4766672" cy="2135460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DC442918-46B2-4153-9144-CD85B45B5B2F}"/>
              </a:ext>
            </a:extLst>
          </p:cNvPr>
          <p:cNvSpPr txBox="1"/>
          <p:nvPr/>
        </p:nvSpPr>
        <p:spPr>
          <a:xfrm>
            <a:off x="5258868" y="3569809"/>
            <a:ext cx="837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VS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8525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8E7CC71-11FE-4F58-AA0A-5C7510C9F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Hardware</a:t>
            </a:r>
            <a:endParaRPr lang="en-GB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FA968982-58AA-4228-A2C8-69645AF4C8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AFC4B90-0D62-43F4-A2D6-737EE40BC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739A2BF-F445-43F8-9671-5CA6EDF35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pic>
        <p:nvPicPr>
          <p:cNvPr id="17" name="Tijdelijke aanduiding voor afbeelding 16">
            <a:extLst>
              <a:ext uri="{FF2B5EF4-FFF2-40B4-BE49-F238E27FC236}">
                <a16:creationId xmlns:a16="http://schemas.microsoft.com/office/drawing/2014/main" id="{C89947A8-7879-4324-979D-B1D15B0487A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8328" t="20945" r="21132" b="19302"/>
          <a:stretch/>
        </p:blipFill>
        <p:spPr>
          <a:xfrm>
            <a:off x="8096434" y="509288"/>
            <a:ext cx="3433927" cy="2386800"/>
          </a:xfrm>
        </p:spPr>
      </p:pic>
      <p:pic>
        <p:nvPicPr>
          <p:cNvPr id="15" name="Tijdelijke aanduiding voor afbeelding 14">
            <a:extLst>
              <a:ext uri="{FF2B5EF4-FFF2-40B4-BE49-F238E27FC236}">
                <a16:creationId xmlns:a16="http://schemas.microsoft.com/office/drawing/2014/main" id="{355FA90C-E0AF-4005-BF9A-3EB903E3095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6547" t="15720" r="11171" b="16373"/>
          <a:stretch/>
        </p:blipFill>
        <p:spPr>
          <a:xfrm>
            <a:off x="8096434" y="3245288"/>
            <a:ext cx="3433928" cy="2626291"/>
          </a:xfrm>
        </p:spPr>
      </p:pic>
    </p:spTree>
    <p:extLst>
      <p:ext uri="{BB962C8B-B14F-4D97-AF65-F5344CB8AC3E}">
        <p14:creationId xmlns:p14="http://schemas.microsoft.com/office/powerpoint/2010/main" val="1468225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Tijdelijke aanduiding voor inhoud 10">
            <a:extLst>
              <a:ext uri="{FF2B5EF4-FFF2-40B4-BE49-F238E27FC236}">
                <a16:creationId xmlns:a16="http://schemas.microsoft.com/office/drawing/2014/main" id="{1BCE8538-F756-4BDB-867C-9C5C08BD0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3923" y="1359036"/>
            <a:ext cx="3464154" cy="4464050"/>
          </a:xfr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1004931-429D-40A4-87AB-D951C2081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9EB7D0E-DAA3-4D69-A074-38379F29E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2F458BC-BA0D-402A-89C6-BE7E0E69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Tussenstuk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2741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FB56280-E2F1-4A89-A0B3-7E45B4658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RFID (SCK, MISO, MOSI) </a:t>
            </a:r>
            <a:r>
              <a:rPr lang="nl-BE" dirty="0" err="1"/>
              <a:t>vs</a:t>
            </a:r>
            <a:r>
              <a:rPr lang="nl-BE" dirty="0"/>
              <a:t> Motoraansturing (DIR B, DIR A, PWM B)</a:t>
            </a:r>
            <a:endParaRPr lang="en-GB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2C4605A-60A2-4ABC-9BC1-D9D7272B8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E2E3884-C56E-40F2-846A-EBD5BB772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A2A5A8B-9F74-4FD3-B0B0-55A1F1700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Arduino met motordriver</a:t>
            </a:r>
            <a:endParaRPr lang="en-GB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9DDA07A4-D309-4188-ABCF-E65F9070A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554874" y="2781000"/>
            <a:ext cx="5541126" cy="3090595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D5AC9CEE-6D37-453F-8372-97B4A4FBE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18"/>
          <a:stretch/>
        </p:blipFill>
        <p:spPr>
          <a:xfrm>
            <a:off x="6117126" y="2660251"/>
            <a:ext cx="5813409" cy="33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5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DA5BFFD-8E15-48A9-8304-75E4490FB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400" y="788224"/>
            <a:ext cx="11041200" cy="4464000"/>
          </a:xfrm>
        </p:spPr>
        <p:txBody>
          <a:bodyPr/>
          <a:lstStyle/>
          <a:p>
            <a:r>
              <a:rPr lang="nl-BE" dirty="0"/>
              <a:t>53.34 mm x 73.152 mm</a:t>
            </a:r>
          </a:p>
          <a:p>
            <a:endParaRPr lang="en-GB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F51D654-CA51-43E6-832A-0E4BC0D5A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C256BB0-D984-4C64-B25F-5CC60E2EF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E886738C-42ED-4928-BE35-985E0DBB2F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484"/>
          <a:stretch/>
        </p:blipFill>
        <p:spPr>
          <a:xfrm>
            <a:off x="2388093" y="1630575"/>
            <a:ext cx="3165214" cy="3621649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9DA1CB4F-C697-473B-B66C-08C34341D5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134"/>
          <a:stretch/>
        </p:blipFill>
        <p:spPr>
          <a:xfrm>
            <a:off x="6096000" y="1630575"/>
            <a:ext cx="3220279" cy="366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26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576E09FD-AB1E-4D7F-B231-1FB59171E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Software</a:t>
            </a:r>
            <a:endParaRPr lang="en-GB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9E606FB-9405-42D2-AEB4-027B45656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Industriële Wetenschappen: Bachelor Elektronica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C5DB2B-23A1-495D-BE19-71902D115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F80711A9-B2C4-421B-8DE1-C22D7BEE459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831241" y="1440540"/>
            <a:ext cx="4784760" cy="39769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2659387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181</Words>
  <Application>Microsoft Office PowerPoint</Application>
  <PresentationFormat>Widescreen</PresentationFormat>
  <Paragraphs>65</Paragraphs>
  <Slides>19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KU Leuven</vt:lpstr>
      <vt:lpstr>KU Leuven Sedes</vt:lpstr>
      <vt:lpstr>Robot Bartje</vt:lpstr>
      <vt:lpstr>PowerPoint Presentation</vt:lpstr>
      <vt:lpstr>Vormgeving</vt:lpstr>
      <vt:lpstr>PowerPoint Presentation</vt:lpstr>
      <vt:lpstr>Hardware</vt:lpstr>
      <vt:lpstr>Tussenstuk</vt:lpstr>
      <vt:lpstr>Arduino met motordriver</vt:lpstr>
      <vt:lpstr>PowerPoint Presentation</vt:lpstr>
      <vt:lpstr>Software</vt:lpstr>
      <vt:lpstr>Flowchart software</vt:lpstr>
      <vt:lpstr>Genereren van foutwaarden</vt:lpstr>
      <vt:lpstr>PID-algoritme</vt:lpstr>
      <vt:lpstr>PowerPoint Presentation</vt:lpstr>
      <vt:lpstr>Twee-armige Robot</vt:lpstr>
      <vt:lpstr>PowerPoint Presentation</vt:lpstr>
      <vt:lpstr>Bluetooth communicatie</vt:lpstr>
      <vt:lpstr>Moeilijkheden</vt:lpstr>
      <vt:lpstr>Besluit</vt:lpstr>
      <vt:lpstr>Zijn er nog vragen?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2018-05-08T09:01:38Z</dcterms:modified>
</cp:coreProperties>
</file>